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574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D58E0-3C69-83DD-0410-91ABF6B13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C860ED-035B-0426-F711-F2F076D70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2A1C3-8491-1FFD-ECCF-68B5F93C4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E91E-9825-D54C-94DC-AF4DA7DCCDDF}" type="datetimeFigureOut">
              <a:rPr lang="en-US" smtClean="0"/>
              <a:t>6/26/23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579D2-2D87-E102-706C-AB96C985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0A070-5AC8-2F7F-F1AA-6BD0D500B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CB9E-1E21-5549-B387-5637D724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1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6FDE-4780-9557-D63C-07714FA7A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4563B-9D13-02DB-170C-ADA13FC05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5F2BE-EA0D-EF68-1C04-3EE6E7DE6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E91E-9825-D54C-94DC-AF4DA7DCCDDF}" type="datetimeFigureOut">
              <a:rPr lang="en-US" smtClean="0"/>
              <a:t>6/26/23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88B24-C432-6CA0-8C2F-9D23ADA4A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4A88B-2BD2-E499-82F0-1AAFE46E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CB9E-1E21-5549-B387-5637D724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2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69D974-33AD-9092-4FB7-428B4C8360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3A9A9-3D86-C385-9388-3F4284093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CCCC4-A564-6114-EEC4-736403F9D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E91E-9825-D54C-94DC-AF4DA7DCCDDF}" type="datetimeFigureOut">
              <a:rPr lang="en-US" smtClean="0"/>
              <a:t>6/26/23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3EB89-6521-7683-7210-A2F8F9A1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1233D-5272-F54A-DDBF-0DCBB7003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CB9E-1E21-5549-B387-5637D724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9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F8A23-1030-1B50-1F99-F5681130B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B8BE0-9C84-97FE-0484-C0B3E8B86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13C0A-5314-2D03-2887-581C2BBFC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E91E-9825-D54C-94DC-AF4DA7DCCDDF}" type="datetimeFigureOut">
              <a:rPr lang="en-US" smtClean="0"/>
              <a:t>6/26/23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A399A-99DB-2243-01C3-46C3C3F7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B1DB6-BB8E-EA1A-109C-C7482F67E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CB9E-1E21-5549-B387-5637D724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7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4A9E-02BF-2996-636B-4E5058440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7A3B5-B5A2-E696-41CA-DEC50A5C8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23927-DD8D-2778-F515-8F31A98D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E91E-9825-D54C-94DC-AF4DA7DCCDDF}" type="datetimeFigureOut">
              <a:rPr lang="en-US" smtClean="0"/>
              <a:t>6/26/23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45646-258C-F537-93C4-B0124096B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85C52-525E-1329-D9A3-B0623AB9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CB9E-1E21-5549-B387-5637D724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1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FB4B7-0561-62F5-D857-61ED33774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F8BB5-F539-2A15-6F0E-74968AB15C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F413F2-F287-12F4-7D17-FBD7CC238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C5A06-25B7-63BF-1A8A-17C1E0BF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E91E-9825-D54C-94DC-AF4DA7DCCDDF}" type="datetimeFigureOut">
              <a:rPr lang="en-US" smtClean="0"/>
              <a:t>6/26/23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656C2-799E-4405-04F4-47489A94B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E6FBDD-BAD2-0DA1-4B2E-D8E5C272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CB9E-1E21-5549-B387-5637D724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6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62945-42E2-20A5-1FA2-F9D660F82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09E79-580C-BBE2-21F4-A4DAFE7C8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6ADB8F-B442-3C87-DF14-3C984E6BF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6F9304-08DF-99E0-4037-259483799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F7D792-3334-1C54-375A-BFA6E80FF1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B75FF8-4301-0DCA-810E-7F2654F2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E91E-9825-D54C-94DC-AF4DA7DCCDDF}" type="datetimeFigureOut">
              <a:rPr lang="en-US" smtClean="0"/>
              <a:t>6/26/23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5038E6-00A8-2B72-BA43-BB3265AE1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0BB05B-D374-8D6F-1522-72A8CD5B1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CB9E-1E21-5549-B387-5637D724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7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02951-B827-B6BD-894A-A47C85C17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960319-CF9C-3261-3931-3C96EDC17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E91E-9825-D54C-94DC-AF4DA7DCCDDF}" type="datetimeFigureOut">
              <a:rPr lang="en-US" smtClean="0"/>
              <a:t>6/26/23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091EEC-BC09-704D-EA24-036B99132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5876CF-AEB8-732F-DF72-67AD61233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CB9E-1E21-5549-B387-5637D724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4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4959D8-06E6-79CA-DC89-29CEA2604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E91E-9825-D54C-94DC-AF4DA7DCCDDF}" type="datetimeFigureOut">
              <a:rPr lang="en-US" smtClean="0"/>
              <a:t>6/26/23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6891F-928D-2960-0B32-63B33CF4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0EAEBE-C982-BEA8-7E65-801AFF2C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CB9E-1E21-5549-B387-5637D724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6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67AFE-9B20-E2A5-410F-7477AB1F1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B9314-275A-18A9-66F0-ACDE45463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A4951-14AD-F708-D46C-8638ABDA9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B2751-7D06-FFF4-2337-F261BA39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E91E-9825-D54C-94DC-AF4DA7DCCDDF}" type="datetimeFigureOut">
              <a:rPr lang="en-US" smtClean="0"/>
              <a:t>6/26/23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7DEE6-808F-AB38-2E5E-6A3F821AF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CB501-4351-5EF4-6DCD-3FC1FEEA3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CB9E-1E21-5549-B387-5637D724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4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C4876-A00C-38C1-5B92-42D9F6780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E76D5-D084-90A8-6AA2-AF18CAC0C5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7B1F1-3361-0967-2177-4888AE7C8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E824D-CD8E-7053-7DEE-CD84776B7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E91E-9825-D54C-94DC-AF4DA7DCCDDF}" type="datetimeFigureOut">
              <a:rPr lang="en-US" smtClean="0"/>
              <a:t>6/26/23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8EECA-A100-BE8B-E103-DD195DB02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2CDA7-9567-82C5-4E3B-ED67D1279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CB9E-1E21-5549-B387-5637D724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5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765C4D-3D09-3016-3BDA-50996E25B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73413-44A8-FBCB-248D-5EC7687D5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1883B-B64C-70A4-B87E-F0972299F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5E91E-9825-D54C-94DC-AF4DA7DCCDDF}" type="datetimeFigureOut">
              <a:rPr lang="en-US" smtClean="0"/>
              <a:t>6/26/23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CDFF7-5F91-DE12-4376-1C861061E3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71BD6-4E3C-22C5-251D-0619C3BAD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2CB9E-1E21-5549-B387-5637D724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6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AD5CCB2-7DBB-7AA3-2318-4E9959329DE0}"/>
              </a:ext>
            </a:extLst>
          </p:cNvPr>
          <p:cNvSpPr/>
          <p:nvPr/>
        </p:nvSpPr>
        <p:spPr>
          <a:xfrm>
            <a:off x="317498" y="300625"/>
            <a:ext cx="2404997" cy="23047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Participant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Profile Picture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EA39551-3970-D892-50A9-E3449F44651F}"/>
              </a:ext>
            </a:extLst>
          </p:cNvPr>
          <p:cNvSpPr/>
          <p:nvPr/>
        </p:nvSpPr>
        <p:spPr>
          <a:xfrm>
            <a:off x="8893479" y="2968668"/>
            <a:ext cx="2981195" cy="28308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Research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Related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Graphic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8E5457-1182-2554-0CE6-472A9BEEA91B}"/>
              </a:ext>
            </a:extLst>
          </p:cNvPr>
          <p:cNvSpPr txBox="1"/>
          <p:nvPr/>
        </p:nvSpPr>
        <p:spPr>
          <a:xfrm>
            <a:off x="2908300" y="291578"/>
            <a:ext cx="3187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Name (First/Last)</a:t>
            </a:r>
          </a:p>
          <a:p>
            <a:r>
              <a:rPr lang="en-US" sz="2400" dirty="0"/>
              <a:t>Position</a:t>
            </a:r>
          </a:p>
          <a:p>
            <a:r>
              <a:rPr lang="en-US" sz="2400" dirty="0"/>
              <a:t>Department, Institution</a:t>
            </a:r>
          </a:p>
          <a:p>
            <a:r>
              <a:rPr lang="en-US" sz="2400" dirty="0"/>
              <a:t>City, State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1519D8-8F93-7AD8-8318-89276BDE0DB6}"/>
              </a:ext>
            </a:extLst>
          </p:cNvPr>
          <p:cNvSpPr txBox="1"/>
          <p:nvPr/>
        </p:nvSpPr>
        <p:spPr>
          <a:xfrm>
            <a:off x="317497" y="2766646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Scientific Field | </a:t>
            </a:r>
            <a:r>
              <a:rPr lang="en-US" dirty="0"/>
              <a:t>please add your field</a:t>
            </a:r>
            <a:r>
              <a:rPr lang="en-US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5D1DD3-6E68-D962-7B82-545B50218101}"/>
              </a:ext>
            </a:extLst>
          </p:cNvPr>
          <p:cNvSpPr txBox="1"/>
          <p:nvPr/>
        </p:nvSpPr>
        <p:spPr>
          <a:xfrm>
            <a:off x="317498" y="3311329"/>
            <a:ext cx="2144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Research Interests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46EBB00-9662-7BAA-0BAC-F6A5938D4E4D}"/>
              </a:ext>
            </a:extLst>
          </p:cNvPr>
          <p:cNvSpPr txBox="1"/>
          <p:nvPr/>
        </p:nvSpPr>
        <p:spPr>
          <a:xfrm>
            <a:off x="317498" y="4729388"/>
            <a:ext cx="214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Personal Interests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04FBAA3-3D9E-64FA-7103-8B36E807A74D}"/>
              </a:ext>
            </a:extLst>
          </p:cNvPr>
          <p:cNvSpPr txBox="1"/>
          <p:nvPr/>
        </p:nvSpPr>
        <p:spPr>
          <a:xfrm>
            <a:off x="492369" y="3680661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Three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FD3A33-04B5-0B79-0048-F1FB7CC72F7A}"/>
              </a:ext>
            </a:extLst>
          </p:cNvPr>
          <p:cNvSpPr txBox="1"/>
          <p:nvPr/>
        </p:nvSpPr>
        <p:spPr>
          <a:xfrm>
            <a:off x="490415" y="5051044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Three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3F46C3-D456-4797-1690-1418D09B7DA1}"/>
              </a:ext>
            </a:extLst>
          </p:cNvPr>
          <p:cNvSpPr txBox="1"/>
          <p:nvPr/>
        </p:nvSpPr>
        <p:spPr>
          <a:xfrm>
            <a:off x="222738" y="6296030"/>
            <a:ext cx="4862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CyberMAGICS</a:t>
            </a:r>
            <a:r>
              <a:rPr lang="en-US" dirty="0"/>
              <a:t> Workshop, June 29 – July 1</a:t>
            </a:r>
            <a:r>
              <a:rPr lang="en-US"/>
              <a:t>, 2023</a:t>
            </a:r>
            <a:endParaRPr lang="en-US" dirty="0"/>
          </a:p>
        </p:txBody>
      </p:sp>
      <p:pic>
        <p:nvPicPr>
          <p:cNvPr id="38" name="Picture 37" descr="A picture containing text, transport, wheel&#10;&#10;Description automatically generated">
            <a:extLst>
              <a:ext uri="{FF2B5EF4-FFF2-40B4-BE49-F238E27FC236}">
                <a16:creationId xmlns:a16="http://schemas.microsoft.com/office/drawing/2014/main" id="{05CEFD0E-55E5-64FB-A106-C9C3C5DAC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622" y="6026246"/>
            <a:ext cx="685800" cy="685800"/>
          </a:xfrm>
          <a:prstGeom prst="rect">
            <a:avLst/>
          </a:prstGeom>
        </p:spPr>
      </p:pic>
      <p:pic>
        <p:nvPicPr>
          <p:cNvPr id="40" name="Picture 39" descr="Text&#10;&#10;Description automatically generated with medium confidence">
            <a:extLst>
              <a:ext uri="{FF2B5EF4-FFF2-40B4-BE49-F238E27FC236}">
                <a16:creationId xmlns:a16="http://schemas.microsoft.com/office/drawing/2014/main" id="{41680F04-89B0-C2A2-46C5-FFC5F6ECD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1600" y="5968830"/>
            <a:ext cx="1612900" cy="685800"/>
          </a:xfrm>
          <a:prstGeom prst="rect">
            <a:avLst/>
          </a:prstGeom>
        </p:spPr>
      </p:pic>
      <p:pic>
        <p:nvPicPr>
          <p:cNvPr id="42" name="Picture 41" descr="Logo&#10;&#10;Description automatically generated">
            <a:extLst>
              <a:ext uri="{FF2B5EF4-FFF2-40B4-BE49-F238E27FC236}">
                <a16:creationId xmlns:a16="http://schemas.microsoft.com/office/drawing/2014/main" id="{2E5C3677-03C3-3B96-1006-5E8371155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6261" y="6089746"/>
            <a:ext cx="1714500" cy="5588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4FC217B-9355-DAFB-B7E6-3D2E98FA7722}"/>
              </a:ext>
            </a:extLst>
          </p:cNvPr>
          <p:cNvSpPr/>
          <p:nvPr/>
        </p:nvSpPr>
        <p:spPr>
          <a:xfrm>
            <a:off x="8893479" y="425885"/>
            <a:ext cx="2981195" cy="165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Institution Logo</a:t>
            </a:r>
          </a:p>
        </p:txBody>
      </p:sp>
    </p:spTree>
    <p:extLst>
      <p:ext uri="{BB962C8B-B14F-4D97-AF65-F5344CB8AC3E}">
        <p14:creationId xmlns:p14="http://schemas.microsoft.com/office/powerpoint/2010/main" val="3832474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48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Taufeq Mohammed Razakh</dc:creator>
  <cp:lastModifiedBy>Aiichiro Nakano</cp:lastModifiedBy>
  <cp:revision>11</cp:revision>
  <dcterms:created xsi:type="dcterms:W3CDTF">2022-06-23T19:40:25Z</dcterms:created>
  <dcterms:modified xsi:type="dcterms:W3CDTF">2023-06-27T03:47:24Z</dcterms:modified>
</cp:coreProperties>
</file>